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9C036E9E-FFED-40B5-9B59-0C1B5F73CD98}" type="datetimeFigureOut">
              <a:rPr lang="tr-TR" smtClean="0"/>
              <a:t>07.10.2023</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12ABFB2D-C00A-4D75-BEC1-4D26713D9D6A}"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9C036E9E-FFED-40B5-9B59-0C1B5F73CD98}" type="datetimeFigureOut">
              <a:rPr lang="tr-TR" smtClean="0"/>
              <a:t>07.10.2023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2ABFB2D-C00A-4D75-BEC1-4D26713D9D6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9C036E9E-FFED-40B5-9B59-0C1B5F73CD98}" type="datetimeFigureOut">
              <a:rPr lang="tr-TR" smtClean="0"/>
              <a:t>07.10.2023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2ABFB2D-C00A-4D75-BEC1-4D26713D9D6A}"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9C036E9E-FFED-40B5-9B59-0C1B5F73CD98}" type="datetimeFigureOut">
              <a:rPr lang="tr-TR" smtClean="0"/>
              <a:t>07.10.2023</a:t>
            </a:fld>
            <a:endParaRPr lang="tr-TR"/>
          </a:p>
        </p:txBody>
      </p:sp>
      <p:sp>
        <p:nvSpPr>
          <p:cNvPr id="9" name="Slayt Numarası Yer Tutucusu 8"/>
          <p:cNvSpPr>
            <a:spLocks noGrp="1"/>
          </p:cNvSpPr>
          <p:nvPr>
            <p:ph type="sldNum" sz="quarter" idx="15"/>
          </p:nvPr>
        </p:nvSpPr>
        <p:spPr/>
        <p:txBody>
          <a:bodyPr rtlCol="0"/>
          <a:lstStyle/>
          <a:p>
            <a:fld id="{12ABFB2D-C00A-4D75-BEC1-4D26713D9D6A}"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9C036E9E-FFED-40B5-9B59-0C1B5F73CD98}" type="datetimeFigureOut">
              <a:rPr lang="tr-TR" smtClean="0"/>
              <a:t>07.10.2023</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12ABFB2D-C00A-4D75-BEC1-4D26713D9D6A}"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9C036E9E-FFED-40B5-9B59-0C1B5F73CD98}" type="datetimeFigureOut">
              <a:rPr lang="tr-TR" smtClean="0"/>
              <a:t>07.10.2023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2ABFB2D-C00A-4D75-BEC1-4D26713D9D6A}"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9C036E9E-FFED-40B5-9B59-0C1B5F73CD98}" type="datetimeFigureOut">
              <a:rPr lang="tr-TR" smtClean="0"/>
              <a:t>07.10.2023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2ABFB2D-C00A-4D75-BEC1-4D26713D9D6A}"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9C036E9E-FFED-40B5-9B59-0C1B5F73CD98}" type="datetimeFigureOut">
              <a:rPr lang="tr-TR" smtClean="0"/>
              <a:t>07.10.2023</a:t>
            </a:fld>
            <a:endParaRPr lang="tr-TR"/>
          </a:p>
        </p:txBody>
      </p:sp>
      <p:sp>
        <p:nvSpPr>
          <p:cNvPr id="7" name="Slayt Numarası Yer Tutucusu 6"/>
          <p:cNvSpPr>
            <a:spLocks noGrp="1"/>
          </p:cNvSpPr>
          <p:nvPr>
            <p:ph type="sldNum" sz="quarter" idx="11"/>
          </p:nvPr>
        </p:nvSpPr>
        <p:spPr/>
        <p:txBody>
          <a:bodyPr rtlCol="0"/>
          <a:lstStyle/>
          <a:p>
            <a:fld id="{12ABFB2D-C00A-4D75-BEC1-4D26713D9D6A}"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C036E9E-FFED-40B5-9B59-0C1B5F73CD98}" type="datetimeFigureOut">
              <a:rPr lang="tr-TR" smtClean="0"/>
              <a:t>07.10.2023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2ABFB2D-C00A-4D75-BEC1-4D26713D9D6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9C036E9E-FFED-40B5-9B59-0C1B5F73CD98}" type="datetimeFigureOut">
              <a:rPr lang="tr-TR" smtClean="0"/>
              <a:t>07.10.2023</a:t>
            </a:fld>
            <a:endParaRPr lang="tr-TR"/>
          </a:p>
        </p:txBody>
      </p:sp>
      <p:sp>
        <p:nvSpPr>
          <p:cNvPr id="22" name="Slayt Numarası Yer Tutucusu 21"/>
          <p:cNvSpPr>
            <a:spLocks noGrp="1"/>
          </p:cNvSpPr>
          <p:nvPr>
            <p:ph type="sldNum" sz="quarter" idx="15"/>
          </p:nvPr>
        </p:nvSpPr>
        <p:spPr/>
        <p:txBody>
          <a:bodyPr rtlCol="0"/>
          <a:lstStyle/>
          <a:p>
            <a:fld id="{12ABFB2D-C00A-4D75-BEC1-4D26713D9D6A}"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9C036E9E-FFED-40B5-9B59-0C1B5F73CD98}" type="datetimeFigureOut">
              <a:rPr lang="tr-TR" smtClean="0"/>
              <a:t>07.10.2023</a:t>
            </a:fld>
            <a:endParaRPr lang="tr-TR"/>
          </a:p>
        </p:txBody>
      </p:sp>
      <p:sp>
        <p:nvSpPr>
          <p:cNvPr id="18" name="Slayt Numarası Yer Tutucusu 17"/>
          <p:cNvSpPr>
            <a:spLocks noGrp="1"/>
          </p:cNvSpPr>
          <p:nvPr>
            <p:ph type="sldNum" sz="quarter" idx="11"/>
          </p:nvPr>
        </p:nvSpPr>
        <p:spPr/>
        <p:txBody>
          <a:bodyPr rtlCol="0"/>
          <a:lstStyle/>
          <a:p>
            <a:fld id="{12ABFB2D-C00A-4D75-BEC1-4D26713D9D6A}"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C036E9E-FFED-40B5-9B59-0C1B5F73CD98}" type="datetimeFigureOut">
              <a:rPr lang="tr-TR" smtClean="0"/>
              <a:t>07.10.2023</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2ABFB2D-C00A-4D75-BEC1-4D26713D9D6A}"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267744" y="116632"/>
            <a:ext cx="6552728" cy="6624736"/>
          </a:xfrm>
        </p:spPr>
        <p:txBody>
          <a:bodyPr>
            <a:normAutofit fontScale="90000"/>
          </a:bodyPr>
          <a:lstStyle/>
          <a:p>
            <a:r>
              <a:rPr lang="tr-TR" sz="2400" dirty="0" smtClean="0">
                <a:solidFill>
                  <a:srgbClr val="FF0000"/>
                </a:solidFill>
              </a:rPr>
              <a:t>SAYIN MÜŞTERİLERİMİZ</a:t>
            </a:r>
            <a:r>
              <a:rPr lang="tr-TR" sz="1200" dirty="0" smtClean="0">
                <a:solidFill>
                  <a:srgbClr val="FF0000"/>
                </a:solidFill>
              </a:rPr>
              <a:t/>
            </a:r>
            <a:br>
              <a:rPr lang="tr-TR" sz="1200" dirty="0" smtClean="0">
                <a:solidFill>
                  <a:srgbClr val="FF0000"/>
                </a:solidFill>
              </a:rPr>
            </a:br>
            <a:r>
              <a:rPr lang="tr-TR" sz="1200" dirty="0">
                <a:solidFill>
                  <a:srgbClr val="FF0000"/>
                </a:solidFill>
              </a:rPr>
              <a:t/>
            </a:r>
            <a:br>
              <a:rPr lang="tr-TR" sz="1200" dirty="0">
                <a:solidFill>
                  <a:srgbClr val="FF0000"/>
                </a:solidFill>
              </a:rPr>
            </a:br>
            <a:r>
              <a:rPr lang="tr-TR" sz="1200" dirty="0" smtClean="0">
                <a:solidFill>
                  <a:srgbClr val="FF0000"/>
                </a:solidFill>
              </a:rPr>
              <a:t/>
            </a:r>
            <a:br>
              <a:rPr lang="tr-TR" sz="1200" dirty="0" smtClean="0">
                <a:solidFill>
                  <a:srgbClr val="FF0000"/>
                </a:solidFill>
              </a:rPr>
            </a:br>
            <a:r>
              <a:rPr lang="tr-TR" sz="2400" dirty="0" smtClean="0">
                <a:solidFill>
                  <a:srgbClr val="002060"/>
                </a:solidFill>
              </a:rPr>
              <a:t>İŞYERİMİZDE, </a:t>
            </a:r>
            <a:r>
              <a:rPr lang="tr-TR" sz="2400" dirty="0" smtClean="0">
                <a:solidFill>
                  <a:srgbClr val="FF0000"/>
                </a:solidFill>
              </a:rPr>
              <a:t/>
            </a:r>
            <a:br>
              <a:rPr lang="tr-TR" sz="2400" dirty="0" smtClean="0">
                <a:solidFill>
                  <a:srgbClr val="FF0000"/>
                </a:solidFill>
              </a:rPr>
            </a:br>
            <a:r>
              <a:rPr lang="tr-TR" sz="2400" dirty="0">
                <a:solidFill>
                  <a:srgbClr val="FF0000"/>
                </a:solidFill>
              </a:rPr>
              <a:t/>
            </a:r>
            <a:br>
              <a:rPr lang="tr-TR" sz="2400" dirty="0">
                <a:solidFill>
                  <a:srgbClr val="FF0000"/>
                </a:solidFill>
              </a:rPr>
            </a:br>
            <a:r>
              <a:rPr lang="tr-TR" sz="2400" dirty="0" smtClean="0">
                <a:solidFill>
                  <a:srgbClr val="00B0F0"/>
                </a:solidFill>
              </a:rPr>
              <a:t>TEZGAHALTI AÇIK KASA</a:t>
            </a:r>
            <a:r>
              <a:rPr lang="tr-TR" sz="2400" dirty="0" smtClean="0">
                <a:solidFill>
                  <a:srgbClr val="FF0000"/>
                </a:solidFill>
              </a:rPr>
              <a:t>, AÇIKKASA STANDLI, </a:t>
            </a:r>
            <a:r>
              <a:rPr lang="tr-TR" sz="2400" dirty="0" smtClean="0">
                <a:solidFill>
                  <a:schemeClr val="accent1">
                    <a:lumMod val="75000"/>
                  </a:schemeClr>
                </a:solidFill>
              </a:rPr>
              <a:t>TEZGAHALTI KAPALI KASA</a:t>
            </a:r>
            <a:r>
              <a:rPr lang="tr-TR" sz="2400" dirty="0" smtClean="0">
                <a:solidFill>
                  <a:srgbClr val="FF0000"/>
                </a:solidFill>
              </a:rPr>
              <a:t>, KAPALI KASA İNLİNE, </a:t>
            </a:r>
            <a:r>
              <a:rPr lang="tr-TR" sz="2400" dirty="0" smtClean="0">
                <a:solidFill>
                  <a:srgbClr val="00B050"/>
                </a:solidFill>
              </a:rPr>
              <a:t>KAPALI KASA TAK ÇEVİR</a:t>
            </a:r>
            <a:r>
              <a:rPr lang="tr-TR" sz="2400" dirty="0" smtClean="0">
                <a:solidFill>
                  <a:srgbClr val="FF0000"/>
                </a:solidFill>
              </a:rPr>
              <a:t> , POMPALI VE POMPASIZ , </a:t>
            </a:r>
            <a:br>
              <a:rPr lang="tr-TR" sz="2400" dirty="0" smtClean="0">
                <a:solidFill>
                  <a:srgbClr val="FF0000"/>
                </a:solidFill>
              </a:rPr>
            </a:br>
            <a:r>
              <a:rPr lang="tr-TR" sz="2400" dirty="0" smtClean="0">
                <a:solidFill>
                  <a:schemeClr val="tx1"/>
                </a:solidFill>
              </a:rPr>
              <a:t>5 LT, 7 LT, 12 LT METAL VE PLASTİK DEPO SEÇENEKLERİYLE HER BÜTÇEYE </a:t>
            </a:r>
            <a:r>
              <a:rPr lang="tr-TR" sz="2400" smtClean="0">
                <a:solidFill>
                  <a:schemeClr val="tx1"/>
                </a:solidFill>
              </a:rPr>
              <a:t>UYGUN </a:t>
            </a:r>
            <a:r>
              <a:rPr lang="tr-TR" sz="2400" smtClean="0">
                <a:solidFill>
                  <a:srgbClr val="FF0000"/>
                </a:solidFill>
              </a:rPr>
              <a:t>3950</a:t>
            </a:r>
            <a:r>
              <a:rPr lang="tr-TR" sz="2400" smtClean="0">
                <a:solidFill>
                  <a:schemeClr val="tx1"/>
                </a:solidFill>
              </a:rPr>
              <a:t> </a:t>
            </a:r>
            <a:r>
              <a:rPr lang="tr-TR" sz="2400" dirty="0" smtClean="0">
                <a:solidFill>
                  <a:schemeClr val="tx1"/>
                </a:solidFill>
              </a:rPr>
              <a:t>TL </a:t>
            </a:r>
            <a:r>
              <a:rPr lang="tr-TR" sz="2400" smtClean="0">
                <a:solidFill>
                  <a:schemeClr val="tx1"/>
                </a:solidFill>
              </a:rPr>
              <a:t>İLE </a:t>
            </a:r>
            <a:r>
              <a:rPr lang="tr-TR" sz="2400">
                <a:solidFill>
                  <a:srgbClr val="FF0000"/>
                </a:solidFill>
              </a:rPr>
              <a:t>7</a:t>
            </a:r>
            <a:r>
              <a:rPr lang="tr-TR" sz="2400" smtClean="0">
                <a:solidFill>
                  <a:srgbClr val="FF0000"/>
                </a:solidFill>
              </a:rPr>
              <a:t>950</a:t>
            </a:r>
            <a:r>
              <a:rPr lang="tr-TR" sz="2400" smtClean="0">
                <a:solidFill>
                  <a:schemeClr val="tx1"/>
                </a:solidFill>
              </a:rPr>
              <a:t> </a:t>
            </a:r>
            <a:r>
              <a:rPr lang="tr-TR" sz="2400" dirty="0" smtClean="0">
                <a:solidFill>
                  <a:schemeClr val="tx1"/>
                </a:solidFill>
              </a:rPr>
              <a:t>TL ARASINDA GENİŞ ÜRÜN YELPAZESİ ÜRÜNLERİMİZİ GÖRMEK VE YERİNDE KIYASLAMAK  İÇİN İŞYERİMİZE BEKLERİZ. </a:t>
            </a:r>
            <a:r>
              <a:rPr lang="tr-TR" sz="2400" dirty="0" smtClean="0">
                <a:solidFill>
                  <a:srgbClr val="FF0000"/>
                </a:solidFill>
              </a:rPr>
              <a:t/>
            </a:r>
            <a:br>
              <a:rPr lang="tr-TR" sz="2400" dirty="0" smtClean="0">
                <a:solidFill>
                  <a:srgbClr val="FF0000"/>
                </a:solidFill>
              </a:rPr>
            </a:br>
            <a:r>
              <a:rPr lang="tr-TR" sz="2200" dirty="0" smtClean="0">
                <a:solidFill>
                  <a:srgbClr val="FF0000"/>
                </a:solidFill>
              </a:rPr>
              <a:t>NOT. ELİNİZDE BULUNAN HER TÜRLÜ ARITMA CİHAZINIZ YENİLENİR. MONTAJ VE SERVİS HİZMETİMİZ VARDIR.</a:t>
            </a:r>
            <a:r>
              <a:rPr lang="tr-TR" sz="2400" dirty="0" smtClean="0">
                <a:solidFill>
                  <a:srgbClr val="FF0000"/>
                </a:solidFill>
              </a:rPr>
              <a:t/>
            </a:r>
            <a:br>
              <a:rPr lang="tr-TR" sz="2400" dirty="0" smtClean="0">
                <a:solidFill>
                  <a:srgbClr val="FF0000"/>
                </a:solidFill>
              </a:rPr>
            </a:br>
            <a:r>
              <a:rPr lang="tr-TR" sz="2400" dirty="0">
                <a:solidFill>
                  <a:srgbClr val="FF0000"/>
                </a:solidFill>
              </a:rPr>
              <a:t/>
            </a:r>
            <a:br>
              <a:rPr lang="tr-TR" sz="2400" dirty="0">
                <a:solidFill>
                  <a:srgbClr val="FF0000"/>
                </a:solidFill>
              </a:rPr>
            </a:br>
            <a:r>
              <a:rPr lang="tr-TR" sz="2400" dirty="0" smtClean="0">
                <a:solidFill>
                  <a:schemeClr val="tx1"/>
                </a:solidFill>
              </a:rPr>
              <a:t>KREDİ KARTLARINA 6-9 TAKSİT İMKANI </a:t>
            </a:r>
            <a:endParaRPr lang="tr-TR" sz="2400" dirty="0">
              <a:solidFill>
                <a:schemeClr val="tx1"/>
              </a:solidFill>
            </a:endParaRPr>
          </a:p>
        </p:txBody>
      </p:sp>
      <p:sp>
        <p:nvSpPr>
          <p:cNvPr id="3" name="Alt Başlık 2"/>
          <p:cNvSpPr>
            <a:spLocks noGrp="1"/>
          </p:cNvSpPr>
          <p:nvPr>
            <p:ph type="subTitle" idx="1"/>
          </p:nvPr>
        </p:nvSpPr>
        <p:spPr>
          <a:xfrm flipH="1">
            <a:off x="9540552" y="4869160"/>
            <a:ext cx="74240" cy="81862"/>
          </a:xfrm>
        </p:spPr>
        <p:txBody>
          <a:bodyPr>
            <a:normAutofit fontScale="25000" lnSpcReduction="20000"/>
          </a:bodyPr>
          <a:lstStyle/>
          <a:p>
            <a:endParaRPr lang="tr-TR" dirty="0"/>
          </a:p>
        </p:txBody>
      </p:sp>
    </p:spTree>
    <p:extLst>
      <p:ext uri="{BB962C8B-B14F-4D97-AF65-F5344CB8AC3E}">
        <p14:creationId xmlns:p14="http://schemas.microsoft.com/office/powerpoint/2010/main" val="59474744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211</TotalTime>
  <Words>2</Words>
  <Application>Microsoft Office PowerPoint</Application>
  <PresentationFormat>Ekran Gösterisi (4:3)</PresentationFormat>
  <Paragraphs>1</Paragraphs>
  <Slides>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vt:i4>
      </vt:variant>
    </vt:vector>
  </HeadingPairs>
  <TitlesOfParts>
    <vt:vector size="5" baseType="lpstr">
      <vt:lpstr>Century Schoolbook</vt:lpstr>
      <vt:lpstr>Wingdings</vt:lpstr>
      <vt:lpstr>Wingdings 2</vt:lpstr>
      <vt:lpstr>Cumba</vt:lpstr>
      <vt:lpstr>SAYIN MÜŞTERİLERİMİZ   İŞYERİMİZDE,   TEZGAHALTI AÇIK KASA, AÇIKKASA STANDLI, TEZGAHALTI KAPALI KASA, KAPALI KASA İNLİNE, KAPALI KASA TAK ÇEVİR , POMPALI VE POMPASIZ ,  5 LT, 7 LT, 12 LT METAL VE PLASTİK DEPO SEÇENEKLERİYLE HER BÜTÇEYE UYGUN 3950 TL İLE 7950 TL ARASINDA GENİŞ ÜRÜN YELPAZESİ ÜRÜNLERİMİZİ GÖRMEK VE YERİNDE KIYASLAMAK  İÇİN İŞYERİMİZE BEKLERİZ.  NOT. ELİNİZDE BULUNAN HER TÜRLÜ ARITMA CİHAZINIZ YENİLENİR. MONTAJ VE SERVİS HİZMETİMİZ VARDIR.  KREDİ KARTLARINA 6-9 TAKSİT İMKANI </vt:lpstr>
    </vt:vector>
  </TitlesOfParts>
  <Company>rocco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saban</dc:creator>
  <cp:lastModifiedBy>İKİZLER</cp:lastModifiedBy>
  <cp:revision>9</cp:revision>
  <dcterms:created xsi:type="dcterms:W3CDTF">2020-10-01T06:12:39Z</dcterms:created>
  <dcterms:modified xsi:type="dcterms:W3CDTF">2023-10-07T05:35:52Z</dcterms:modified>
</cp:coreProperties>
</file>